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7" r:id="rId5"/>
    <p:sldId id="258" r:id="rId6"/>
    <p:sldId id="263" r:id="rId7"/>
    <p:sldId id="259" r:id="rId8"/>
    <p:sldId id="260" r:id="rId9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909" autoAdjust="0"/>
  </p:normalViewPr>
  <p:slideViewPr>
    <p:cSldViewPr snapToGrid="0">
      <p:cViewPr varScale="1">
        <p:scale>
          <a:sx n="79" d="100"/>
          <a:sy n="79" d="100"/>
        </p:scale>
        <p:origin x="30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5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9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4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3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1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3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6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1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AE805-5DA8-4761-9ABB-9942B016B6CC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9930-C761-4611-81D9-A8B1ECDC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5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6a_P-N3EFI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24" y="473725"/>
            <a:ext cx="6081311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Tiny homes are becoming more and more popular. Fitting all the basic needs inside a small space can be a challenge though.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  <a:hlinkClick r:id="rId2"/>
              </a:rPr>
              <a:t>https://www.youtube.com/watch?v=6a_P-N3EFIc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Your job will be to work in small groups to design and build a model of a tiny home.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As you work on your design keep the following in mind: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Maximum size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Where it will it be put/built? And how does this affect accessibility and design features?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How could you make this home environmentally friendly and economical?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Materials</a:t>
            </a:r>
          </a:p>
          <a:p>
            <a:pPr marL="285750" indent="-285750">
              <a:buFontTx/>
              <a:buChar char="-"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You will then create a model of your tiny house. You will be using household materials such as: cardboard, construction paper, glue, tape, and other recyclable and easily accessible items. Please start collecting these </a:t>
            </a:r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Remember to keep your model to scale!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290" y="7252663"/>
            <a:ext cx="1200838" cy="11953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43500" y="8258659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1511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24" y="473725"/>
            <a:ext cx="60813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4516" y="428868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93704"/>
              </p:ext>
            </p:extLst>
          </p:nvPr>
        </p:nvGraphicFramePr>
        <p:xfrm>
          <a:off x="341523" y="979691"/>
          <a:ext cx="6202498" cy="7421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8997">
                  <a:extLst>
                    <a:ext uri="{9D8B030D-6E8A-4147-A177-3AD203B41FA5}">
                      <a16:colId xmlns:a16="http://schemas.microsoft.com/office/drawing/2014/main" val="288341537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1725646478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70359001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202112354"/>
                    </a:ext>
                  </a:extLst>
                </a:gridCol>
                <a:gridCol w="588991">
                  <a:extLst>
                    <a:ext uri="{9D8B030D-6E8A-4147-A177-3AD203B41FA5}">
                      <a16:colId xmlns:a16="http://schemas.microsoft.com/office/drawing/2014/main" val="2290269658"/>
                    </a:ext>
                  </a:extLst>
                </a:gridCol>
              </a:tblGrid>
              <a:tr h="239215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DJB BellyButton-Innie" panose="02000800000000000000" pitchFamily="2" charset="0"/>
                        </a:rPr>
                        <a:t>Self Evaluation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Does not meet expectations, no evidence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shown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Minimally meets expectations. Some evidence is present.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Meets expectations.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Exceeds expectations – this has the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wow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factor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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47145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My tiny house includes all necessities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 a home: kitchen, bath and bed facilities.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532713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stayed within the constraints of size for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 tiny home.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297162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clearly explain where my house will be located and designed features that are necessary to this location.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093210"/>
                  </a:ext>
                </a:extLst>
              </a:tr>
              <a:tr h="40587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sketches and plans for the house were complete, neat and easy to understand.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044196"/>
                  </a:ext>
                </a:extLst>
              </a:tr>
              <a:tr h="40587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house included design features that are creative and unique.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034982"/>
                  </a:ext>
                </a:extLst>
              </a:tr>
              <a:tr h="40587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was able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to share my ideas and listen to other peoples ideas. I worked well with my group.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625673"/>
                  </a:ext>
                </a:extLst>
              </a:tr>
              <a:tr h="34047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My model uses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appropriate materials and scale.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72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4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5422" y="346898"/>
            <a:ext cx="6499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Brainstorming: </a:t>
            </a:r>
            <a:r>
              <a:rPr lang="en-US" sz="1200" dirty="0">
                <a:latin typeface="Century Gothic" panose="020B0502020202020204" pitchFamily="34" charset="0"/>
                <a:sym typeface="Wingdings" panose="05000000000000000000" pitchFamily="2" charset="2"/>
              </a:rPr>
              <a:t>(write/sketch down all your ideas! You never know where it will lead…)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909" y="6968684"/>
            <a:ext cx="1253600" cy="12478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8642" y="1167791"/>
            <a:ext cx="6048260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Where will your tiny house be located? </a:t>
            </a:r>
            <a:r>
              <a:rPr lang="en-US" sz="1200" dirty="0">
                <a:latin typeface="Century Gothic" panose="020B0502020202020204" pitchFamily="34" charset="0"/>
              </a:rPr>
              <a:t>Think of any special design features that you may need to add for this location.  (ex. A tree… how will you get up the tree? Underground… what kind of system or entrance required?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9659" y="3557976"/>
            <a:ext cx="6048260" cy="323165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Cool features? </a:t>
            </a:r>
            <a:r>
              <a:rPr lang="en-US" sz="1200" dirty="0">
                <a:latin typeface="Century Gothic" panose="020B0502020202020204" pitchFamily="34" charset="0"/>
              </a:rPr>
              <a:t>Any special windows, doors? How will you make the most of interior space? What can have multiple purposes? How can you make the most of the space?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9659" y="6871491"/>
            <a:ext cx="4627083" cy="184665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Materials: </a:t>
            </a:r>
            <a:r>
              <a:rPr lang="en-US" sz="1200" dirty="0">
                <a:latin typeface="Century Gothic" panose="020B0502020202020204" pitchFamily="34" charset="0"/>
              </a:rPr>
              <a:t>what type of special items do you need to bring to complete your model? Think craft and recyclable materials…. Straws, pipe cleaners, tin foil, popsicle sticks…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43500" y="8258659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20394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24" y="473725"/>
            <a:ext cx="6081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Draw the exterior front, rear and side plans: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925" y="6923551"/>
            <a:ext cx="1253600" cy="12478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8642" y="1167791"/>
            <a:ext cx="6048260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FRONT: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9659" y="3636155"/>
            <a:ext cx="6048260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BACK: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9659" y="6047769"/>
            <a:ext cx="4627083" cy="258532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SIDE: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54516" y="8171427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4282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24" y="473725"/>
            <a:ext cx="6081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Inside floor plans and design ideas: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537" y="6846197"/>
            <a:ext cx="1253600" cy="12478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8589" y="1073889"/>
            <a:ext cx="6080346" cy="757130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84718" y="8094073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10501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5422" y="473725"/>
            <a:ext cx="620249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JB BellyButton-Innie" panose="02000800000000000000" pitchFamily="2" charset="0"/>
              </a:rPr>
              <a:t>Our tiny house!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This house was designed to be built </a:t>
            </a:r>
            <a:r>
              <a:rPr lang="en-US" sz="1200" dirty="0">
                <a:latin typeface="Century Gothic" panose="020B0502020202020204" pitchFamily="34" charset="0"/>
              </a:rPr>
              <a:t>(any special location?) </a:t>
            </a:r>
            <a:r>
              <a:rPr lang="en-US" dirty="0">
                <a:latin typeface="Century Gothic" panose="020B0502020202020204" pitchFamily="34" charset="0"/>
              </a:rPr>
              <a:t>____________________________________________________.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In order to maximize space we designed the following features: (list all the things that you might want to explain in your model. For example, something might fold out of the way when not using it?)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Special materials and recycling ideas that keep this an environmentally friendly and efficient home are: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US" dirty="0">
                <a:latin typeface="Century Gothic" panose="020B0502020202020204" pitchFamily="34" charset="0"/>
                <a:sym typeface="Wingdings" panose="05000000000000000000" pitchFamily="2" charset="2"/>
              </a:rPr>
              <a:t>What is the scale of your model? </a:t>
            </a:r>
            <a:r>
              <a:rPr lang="en-US" sz="1200" dirty="0">
                <a:latin typeface="Century Gothic" panose="020B0502020202020204" pitchFamily="34" charset="0"/>
                <a:sym typeface="Wingdings" panose="05000000000000000000" pitchFamily="2" charset="2"/>
              </a:rPr>
              <a:t>(this is determined by</a:t>
            </a:r>
          </a:p>
          <a:p>
            <a:r>
              <a:rPr lang="en-US" sz="1200" b="1" dirty="0">
                <a:latin typeface="Century Gothic" panose="020B0502020202020204" pitchFamily="34" charset="0"/>
                <a:sym typeface="Wingdings" panose="05000000000000000000" pitchFamily="2" charset="2"/>
              </a:rPr>
              <a:t>model size : actual size</a:t>
            </a:r>
            <a:r>
              <a:rPr lang="en-US" sz="1200" dirty="0">
                <a:latin typeface="Century Gothic" panose="020B0502020202020204" pitchFamily="34" charset="0"/>
                <a:sym typeface="Wingdings" panose="05000000000000000000" pitchFamily="2" charset="2"/>
              </a:rPr>
              <a:t> ratio, for example 1 cm= 1 foot) Your teacher can help determine this once your model is finished.</a:t>
            </a: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290" y="7147155"/>
            <a:ext cx="1200838" cy="11953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43500" y="8258659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567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70" y="154235"/>
            <a:ext cx="6665204" cy="88795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5422" y="319489"/>
            <a:ext cx="6345715" cy="8527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7624" y="473725"/>
            <a:ext cx="6081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DJB BellyButton-Innie" panose="02000800000000000000" pitchFamily="2" charset="0"/>
              </a:rPr>
              <a:t>The tiny house project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663" y="7620203"/>
            <a:ext cx="1231967" cy="12263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7625" y="912865"/>
            <a:ext cx="6081310" cy="701730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REFLECTION:</a:t>
            </a:r>
          </a:p>
          <a:p>
            <a:r>
              <a:rPr lang="en-US" dirty="0">
                <a:latin typeface="Century Gothic" panose="020B0502020202020204" pitchFamily="34" charset="0"/>
              </a:rPr>
              <a:t>1. What was difficult in designing a tiny home? What were the hardest features to include?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2. Did everyone contribute to the design ideas and planning? If not, why?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3. When there were disagreements in the group how were they solved? Persuasion or compromise or other?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4. What was difficult in creating the model of the tiny home?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9263" y="8000169"/>
            <a:ext cx="133441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Name: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5326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067" tIns="61893" rIns="58719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569" y="147412"/>
            <a:ext cx="6753562" cy="8859428"/>
            <a:chOff x="0" y="106"/>
            <a:chExt cx="10666" cy="14160"/>
          </a:xfrm>
        </p:grpSpPr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" y="13116"/>
              <a:ext cx="3756" cy="9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90"/>
              <a:ext cx="2633" cy="1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50" y="166"/>
              <a:ext cx="10356" cy="14040"/>
            </a:xfrm>
            <a:prstGeom prst="rect">
              <a:avLst/>
            </a:prstGeom>
            <a:noFill/>
            <a:ln w="762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8"/>
            <p:cNvSpPr>
              <a:spLocks/>
            </p:cNvSpPr>
            <p:nvPr/>
          </p:nvSpPr>
          <p:spPr bwMode="auto">
            <a:xfrm>
              <a:off x="1939" y="2882"/>
              <a:ext cx="8391" cy="10078"/>
            </a:xfrm>
            <a:custGeom>
              <a:avLst/>
              <a:gdLst>
                <a:gd name="T0" fmla="+- 0 1960 1939"/>
                <a:gd name="T1" fmla="*/ T0 w 8391"/>
                <a:gd name="T2" fmla="+- 0 3300 2882"/>
                <a:gd name="T3" fmla="*/ 3300 h 10078"/>
                <a:gd name="T4" fmla="+- 0 2058 1939"/>
                <a:gd name="T5" fmla="*/ T4 w 8391"/>
                <a:gd name="T6" fmla="+- 0 3104 2882"/>
                <a:gd name="T7" fmla="*/ 3104 h 10078"/>
                <a:gd name="T8" fmla="+- 0 2221 1939"/>
                <a:gd name="T9" fmla="*/ T8 w 8391"/>
                <a:gd name="T10" fmla="+- 0 2960 2882"/>
                <a:gd name="T11" fmla="*/ 2960 h 10078"/>
                <a:gd name="T12" fmla="+- 0 2431 1939"/>
                <a:gd name="T13" fmla="*/ T12 w 8391"/>
                <a:gd name="T14" fmla="+- 0 2888 2882"/>
                <a:gd name="T15" fmla="*/ 2888 h 10078"/>
                <a:gd name="T16" fmla="+- 0 9838 1939"/>
                <a:gd name="T17" fmla="*/ T16 w 8391"/>
                <a:gd name="T18" fmla="+- 0 2888 2882"/>
                <a:gd name="T19" fmla="*/ 2888 h 10078"/>
                <a:gd name="T20" fmla="+- 0 10048 1939"/>
                <a:gd name="T21" fmla="*/ T20 w 8391"/>
                <a:gd name="T22" fmla="+- 0 2960 2882"/>
                <a:gd name="T23" fmla="*/ 2960 h 10078"/>
                <a:gd name="T24" fmla="+- 0 10211 1939"/>
                <a:gd name="T25" fmla="*/ T24 w 8391"/>
                <a:gd name="T26" fmla="+- 0 3104 2882"/>
                <a:gd name="T27" fmla="*/ 3104 h 10078"/>
                <a:gd name="T28" fmla="+- 0 10309 1939"/>
                <a:gd name="T29" fmla="*/ T28 w 8391"/>
                <a:gd name="T30" fmla="+- 0 3300 2882"/>
                <a:gd name="T31" fmla="*/ 3300 h 10078"/>
                <a:gd name="T32" fmla="+- 0 10330 1939"/>
                <a:gd name="T33" fmla="*/ T32 w 8391"/>
                <a:gd name="T34" fmla="+- 0 5726 2882"/>
                <a:gd name="T35" fmla="*/ 5726 h 10078"/>
                <a:gd name="T36" fmla="+- 0 10285 1939"/>
                <a:gd name="T37" fmla="*/ T36 w 8391"/>
                <a:gd name="T38" fmla="+- 0 5948 2882"/>
                <a:gd name="T39" fmla="*/ 5948 h 10078"/>
                <a:gd name="T40" fmla="+- 0 10163 1939"/>
                <a:gd name="T41" fmla="*/ T40 w 8391"/>
                <a:gd name="T42" fmla="+- 0 6129 2882"/>
                <a:gd name="T43" fmla="*/ 6129 h 10078"/>
                <a:gd name="T44" fmla="+- 0 9982 1939"/>
                <a:gd name="T45" fmla="*/ T44 w 8391"/>
                <a:gd name="T46" fmla="+- 0 6251 2882"/>
                <a:gd name="T47" fmla="*/ 6251 h 10078"/>
                <a:gd name="T48" fmla="+- 0 9761 1939"/>
                <a:gd name="T49" fmla="*/ T48 w 8391"/>
                <a:gd name="T50" fmla="+- 0 6295 2882"/>
                <a:gd name="T51" fmla="*/ 6295 h 10078"/>
                <a:gd name="T52" fmla="+- 0 2357 1939"/>
                <a:gd name="T53" fmla="*/ T52 w 8391"/>
                <a:gd name="T54" fmla="+- 0 6275 2882"/>
                <a:gd name="T55" fmla="*/ 6275 h 10078"/>
                <a:gd name="T56" fmla="+- 0 2160 1939"/>
                <a:gd name="T57" fmla="*/ T56 w 8391"/>
                <a:gd name="T58" fmla="+- 0 6177 2882"/>
                <a:gd name="T59" fmla="*/ 6177 h 10078"/>
                <a:gd name="T60" fmla="+- 0 2017 1939"/>
                <a:gd name="T61" fmla="*/ T60 w 8391"/>
                <a:gd name="T62" fmla="+- 0 6014 2882"/>
                <a:gd name="T63" fmla="*/ 6014 h 10078"/>
                <a:gd name="T64" fmla="+- 0 1944 1939"/>
                <a:gd name="T65" fmla="*/ T64 w 8391"/>
                <a:gd name="T66" fmla="+- 0 5804 2882"/>
                <a:gd name="T67" fmla="*/ 5804 h 10078"/>
                <a:gd name="T68" fmla="+- 0 1994 1939"/>
                <a:gd name="T69" fmla="*/ T68 w 8391"/>
                <a:gd name="T70" fmla="+- 0 7582 2882"/>
                <a:gd name="T71" fmla="*/ 7582 h 10078"/>
                <a:gd name="T72" fmla="+- 0 2018 1939"/>
                <a:gd name="T73" fmla="*/ T72 w 8391"/>
                <a:gd name="T74" fmla="+- 0 7356 2882"/>
                <a:gd name="T75" fmla="*/ 7356 h 10078"/>
                <a:gd name="T76" fmla="+- 0 2086 1939"/>
                <a:gd name="T77" fmla="*/ T76 w 8391"/>
                <a:gd name="T78" fmla="+- 0 7147 2882"/>
                <a:gd name="T79" fmla="*/ 7147 h 10078"/>
                <a:gd name="T80" fmla="+- 0 2194 1939"/>
                <a:gd name="T81" fmla="*/ T80 w 8391"/>
                <a:gd name="T82" fmla="+- 0 6958 2882"/>
                <a:gd name="T83" fmla="*/ 6958 h 10078"/>
                <a:gd name="T84" fmla="+- 0 2335 1939"/>
                <a:gd name="T85" fmla="*/ T84 w 8391"/>
                <a:gd name="T86" fmla="+- 0 6796 2882"/>
                <a:gd name="T87" fmla="*/ 6796 h 10078"/>
                <a:gd name="T88" fmla="+- 0 2507 1939"/>
                <a:gd name="T89" fmla="*/ T88 w 8391"/>
                <a:gd name="T90" fmla="+- 0 6666 2882"/>
                <a:gd name="T91" fmla="*/ 6666 h 10078"/>
                <a:gd name="T92" fmla="+- 0 2702 1939"/>
                <a:gd name="T93" fmla="*/ T92 w 8391"/>
                <a:gd name="T94" fmla="+- 0 6571 2882"/>
                <a:gd name="T95" fmla="*/ 6571 h 10078"/>
                <a:gd name="T96" fmla="+- 0 2918 1939"/>
                <a:gd name="T97" fmla="*/ T96 w 8391"/>
                <a:gd name="T98" fmla="+- 0 6517 2882"/>
                <a:gd name="T99" fmla="*/ 6517 h 10078"/>
                <a:gd name="T100" fmla="+- 0 9254 1939"/>
                <a:gd name="T101" fmla="*/ T100 w 8391"/>
                <a:gd name="T102" fmla="+- 0 6506 2882"/>
                <a:gd name="T103" fmla="*/ 6506 h 10078"/>
                <a:gd name="T104" fmla="+- 0 9480 1939"/>
                <a:gd name="T105" fmla="*/ T104 w 8391"/>
                <a:gd name="T106" fmla="+- 0 6530 2882"/>
                <a:gd name="T107" fmla="*/ 6530 h 10078"/>
                <a:gd name="T108" fmla="+- 0 9689 1939"/>
                <a:gd name="T109" fmla="*/ T108 w 8391"/>
                <a:gd name="T110" fmla="+- 0 6598 2882"/>
                <a:gd name="T111" fmla="*/ 6598 h 10078"/>
                <a:gd name="T112" fmla="+- 0 9878 1939"/>
                <a:gd name="T113" fmla="*/ T112 w 8391"/>
                <a:gd name="T114" fmla="+- 0 6706 2882"/>
                <a:gd name="T115" fmla="*/ 6706 h 10078"/>
                <a:gd name="T116" fmla="+- 0 10040 1939"/>
                <a:gd name="T117" fmla="*/ T116 w 8391"/>
                <a:gd name="T118" fmla="+- 0 6847 2882"/>
                <a:gd name="T119" fmla="*/ 6847 h 10078"/>
                <a:gd name="T120" fmla="+- 0 10170 1939"/>
                <a:gd name="T121" fmla="*/ T120 w 8391"/>
                <a:gd name="T122" fmla="+- 0 7019 2882"/>
                <a:gd name="T123" fmla="*/ 7019 h 10078"/>
                <a:gd name="T124" fmla="+- 0 10265 1939"/>
                <a:gd name="T125" fmla="*/ T124 w 8391"/>
                <a:gd name="T126" fmla="+- 0 7214 2882"/>
                <a:gd name="T127" fmla="*/ 7214 h 10078"/>
                <a:gd name="T128" fmla="+- 0 10319 1939"/>
                <a:gd name="T129" fmla="*/ T128 w 8391"/>
                <a:gd name="T130" fmla="+- 0 7430 2882"/>
                <a:gd name="T131" fmla="*/ 7430 h 10078"/>
                <a:gd name="T132" fmla="+- 0 10330 1939"/>
                <a:gd name="T133" fmla="*/ T132 w 8391"/>
                <a:gd name="T134" fmla="+- 0 11884 2882"/>
                <a:gd name="T135" fmla="*/ 11884 h 10078"/>
                <a:gd name="T136" fmla="+- 0 10306 1939"/>
                <a:gd name="T137" fmla="*/ T136 w 8391"/>
                <a:gd name="T138" fmla="+- 0 12110 2882"/>
                <a:gd name="T139" fmla="*/ 12110 h 10078"/>
                <a:gd name="T140" fmla="+- 0 10238 1939"/>
                <a:gd name="T141" fmla="*/ T140 w 8391"/>
                <a:gd name="T142" fmla="+- 0 12320 2882"/>
                <a:gd name="T143" fmla="*/ 12320 h 10078"/>
                <a:gd name="T144" fmla="+- 0 10130 1939"/>
                <a:gd name="T145" fmla="*/ T144 w 8391"/>
                <a:gd name="T146" fmla="+- 0 12508 2882"/>
                <a:gd name="T147" fmla="*/ 12508 h 10078"/>
                <a:gd name="T148" fmla="+- 0 9989 1939"/>
                <a:gd name="T149" fmla="*/ T148 w 8391"/>
                <a:gd name="T150" fmla="+- 0 12670 2882"/>
                <a:gd name="T151" fmla="*/ 12670 h 10078"/>
                <a:gd name="T152" fmla="+- 0 9817 1939"/>
                <a:gd name="T153" fmla="*/ T152 w 8391"/>
                <a:gd name="T154" fmla="+- 0 12801 2882"/>
                <a:gd name="T155" fmla="*/ 12801 h 10078"/>
                <a:gd name="T156" fmla="+- 0 9622 1939"/>
                <a:gd name="T157" fmla="*/ T156 w 8391"/>
                <a:gd name="T158" fmla="+- 0 12896 2882"/>
                <a:gd name="T159" fmla="*/ 12896 h 10078"/>
                <a:gd name="T160" fmla="+- 0 9406 1939"/>
                <a:gd name="T161" fmla="*/ T160 w 8391"/>
                <a:gd name="T162" fmla="+- 0 12949 2882"/>
                <a:gd name="T163" fmla="*/ 12949 h 10078"/>
                <a:gd name="T164" fmla="+- 0 3070 1939"/>
                <a:gd name="T165" fmla="*/ T164 w 8391"/>
                <a:gd name="T166" fmla="+- 0 12960 2882"/>
                <a:gd name="T167" fmla="*/ 12960 h 10078"/>
                <a:gd name="T168" fmla="+- 0 2844 1939"/>
                <a:gd name="T169" fmla="*/ T168 w 8391"/>
                <a:gd name="T170" fmla="+- 0 12936 2882"/>
                <a:gd name="T171" fmla="*/ 12936 h 10078"/>
                <a:gd name="T172" fmla="+- 0 2635 1939"/>
                <a:gd name="T173" fmla="*/ T172 w 8391"/>
                <a:gd name="T174" fmla="+- 0 12868 2882"/>
                <a:gd name="T175" fmla="*/ 12868 h 10078"/>
                <a:gd name="T176" fmla="+- 0 2446 1939"/>
                <a:gd name="T177" fmla="*/ T176 w 8391"/>
                <a:gd name="T178" fmla="+- 0 12761 2882"/>
                <a:gd name="T179" fmla="*/ 12761 h 10078"/>
                <a:gd name="T180" fmla="+- 0 2284 1939"/>
                <a:gd name="T181" fmla="*/ T180 w 8391"/>
                <a:gd name="T182" fmla="+- 0 12619 2882"/>
                <a:gd name="T183" fmla="*/ 12619 h 10078"/>
                <a:gd name="T184" fmla="+- 0 2154 1939"/>
                <a:gd name="T185" fmla="*/ T184 w 8391"/>
                <a:gd name="T186" fmla="+- 0 12448 2882"/>
                <a:gd name="T187" fmla="*/ 12448 h 10078"/>
                <a:gd name="T188" fmla="+- 0 2059 1939"/>
                <a:gd name="T189" fmla="*/ T188 w 8391"/>
                <a:gd name="T190" fmla="+- 0 12252 2882"/>
                <a:gd name="T191" fmla="*/ 12252 h 10078"/>
                <a:gd name="T192" fmla="+- 0 2005 1939"/>
                <a:gd name="T193" fmla="*/ T192 w 8391"/>
                <a:gd name="T194" fmla="+- 0 12037 2882"/>
                <a:gd name="T195" fmla="*/ 12037 h 10078"/>
                <a:gd name="T196" fmla="+- 0 1994 1939"/>
                <a:gd name="T197" fmla="*/ T196 w 8391"/>
                <a:gd name="T198" fmla="+- 0 7582 2882"/>
                <a:gd name="T199" fmla="*/ 7582 h 100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</a:cxnLst>
              <a:rect l="0" t="0" r="r" b="b"/>
              <a:pathLst>
                <a:path w="8391" h="10078">
                  <a:moveTo>
                    <a:pt x="0" y="569"/>
                  </a:moveTo>
                  <a:lnTo>
                    <a:pt x="5" y="492"/>
                  </a:lnTo>
                  <a:lnTo>
                    <a:pt x="21" y="418"/>
                  </a:lnTo>
                  <a:lnTo>
                    <a:pt x="45" y="348"/>
                  </a:lnTo>
                  <a:lnTo>
                    <a:pt x="78" y="282"/>
                  </a:lnTo>
                  <a:lnTo>
                    <a:pt x="119" y="222"/>
                  </a:lnTo>
                  <a:lnTo>
                    <a:pt x="167" y="167"/>
                  </a:lnTo>
                  <a:lnTo>
                    <a:pt x="221" y="119"/>
                  </a:lnTo>
                  <a:lnTo>
                    <a:pt x="282" y="78"/>
                  </a:lnTo>
                  <a:lnTo>
                    <a:pt x="348" y="45"/>
                  </a:lnTo>
                  <a:lnTo>
                    <a:pt x="418" y="21"/>
                  </a:lnTo>
                  <a:lnTo>
                    <a:pt x="492" y="6"/>
                  </a:lnTo>
                  <a:lnTo>
                    <a:pt x="569" y="0"/>
                  </a:lnTo>
                  <a:lnTo>
                    <a:pt x="7822" y="0"/>
                  </a:lnTo>
                  <a:lnTo>
                    <a:pt x="7899" y="6"/>
                  </a:lnTo>
                  <a:lnTo>
                    <a:pt x="7973" y="21"/>
                  </a:lnTo>
                  <a:lnTo>
                    <a:pt x="8043" y="45"/>
                  </a:lnTo>
                  <a:lnTo>
                    <a:pt x="8109" y="78"/>
                  </a:lnTo>
                  <a:lnTo>
                    <a:pt x="8169" y="119"/>
                  </a:lnTo>
                  <a:lnTo>
                    <a:pt x="8224" y="167"/>
                  </a:lnTo>
                  <a:lnTo>
                    <a:pt x="8272" y="222"/>
                  </a:lnTo>
                  <a:lnTo>
                    <a:pt x="8313" y="282"/>
                  </a:lnTo>
                  <a:lnTo>
                    <a:pt x="8346" y="348"/>
                  </a:lnTo>
                  <a:lnTo>
                    <a:pt x="8370" y="418"/>
                  </a:lnTo>
                  <a:lnTo>
                    <a:pt x="8385" y="492"/>
                  </a:lnTo>
                  <a:lnTo>
                    <a:pt x="8391" y="569"/>
                  </a:lnTo>
                  <a:lnTo>
                    <a:pt x="8391" y="2844"/>
                  </a:lnTo>
                  <a:lnTo>
                    <a:pt x="8385" y="2922"/>
                  </a:lnTo>
                  <a:lnTo>
                    <a:pt x="8370" y="2996"/>
                  </a:lnTo>
                  <a:lnTo>
                    <a:pt x="8346" y="3066"/>
                  </a:lnTo>
                  <a:lnTo>
                    <a:pt x="8313" y="3132"/>
                  </a:lnTo>
                  <a:lnTo>
                    <a:pt x="8272" y="3192"/>
                  </a:lnTo>
                  <a:lnTo>
                    <a:pt x="8224" y="3247"/>
                  </a:lnTo>
                  <a:lnTo>
                    <a:pt x="8169" y="3295"/>
                  </a:lnTo>
                  <a:lnTo>
                    <a:pt x="8109" y="3336"/>
                  </a:lnTo>
                  <a:lnTo>
                    <a:pt x="8043" y="3369"/>
                  </a:lnTo>
                  <a:lnTo>
                    <a:pt x="7973" y="3393"/>
                  </a:lnTo>
                  <a:lnTo>
                    <a:pt x="7899" y="3408"/>
                  </a:lnTo>
                  <a:lnTo>
                    <a:pt x="7822" y="3413"/>
                  </a:lnTo>
                  <a:lnTo>
                    <a:pt x="569" y="3413"/>
                  </a:lnTo>
                  <a:lnTo>
                    <a:pt x="492" y="3408"/>
                  </a:lnTo>
                  <a:lnTo>
                    <a:pt x="418" y="3393"/>
                  </a:lnTo>
                  <a:lnTo>
                    <a:pt x="348" y="3369"/>
                  </a:lnTo>
                  <a:lnTo>
                    <a:pt x="282" y="3336"/>
                  </a:lnTo>
                  <a:lnTo>
                    <a:pt x="221" y="3295"/>
                  </a:lnTo>
                  <a:lnTo>
                    <a:pt x="167" y="3247"/>
                  </a:lnTo>
                  <a:lnTo>
                    <a:pt x="119" y="3192"/>
                  </a:lnTo>
                  <a:lnTo>
                    <a:pt x="78" y="3132"/>
                  </a:lnTo>
                  <a:lnTo>
                    <a:pt x="45" y="3066"/>
                  </a:lnTo>
                  <a:lnTo>
                    <a:pt x="21" y="2996"/>
                  </a:lnTo>
                  <a:lnTo>
                    <a:pt x="5" y="2922"/>
                  </a:lnTo>
                  <a:lnTo>
                    <a:pt x="0" y="2844"/>
                  </a:lnTo>
                  <a:lnTo>
                    <a:pt x="0" y="569"/>
                  </a:lnTo>
                  <a:close/>
                  <a:moveTo>
                    <a:pt x="55" y="4700"/>
                  </a:moveTo>
                  <a:lnTo>
                    <a:pt x="58" y="4623"/>
                  </a:lnTo>
                  <a:lnTo>
                    <a:pt x="66" y="4548"/>
                  </a:lnTo>
                  <a:lnTo>
                    <a:pt x="79" y="4474"/>
                  </a:lnTo>
                  <a:lnTo>
                    <a:pt x="97" y="4402"/>
                  </a:lnTo>
                  <a:lnTo>
                    <a:pt x="120" y="4332"/>
                  </a:lnTo>
                  <a:lnTo>
                    <a:pt x="147" y="4265"/>
                  </a:lnTo>
                  <a:lnTo>
                    <a:pt x="179" y="4199"/>
                  </a:lnTo>
                  <a:lnTo>
                    <a:pt x="215" y="4137"/>
                  </a:lnTo>
                  <a:lnTo>
                    <a:pt x="255" y="4076"/>
                  </a:lnTo>
                  <a:lnTo>
                    <a:pt x="298" y="4019"/>
                  </a:lnTo>
                  <a:lnTo>
                    <a:pt x="345" y="3965"/>
                  </a:lnTo>
                  <a:lnTo>
                    <a:pt x="396" y="3914"/>
                  </a:lnTo>
                  <a:lnTo>
                    <a:pt x="450" y="3867"/>
                  </a:lnTo>
                  <a:lnTo>
                    <a:pt x="507" y="3824"/>
                  </a:lnTo>
                  <a:lnTo>
                    <a:pt x="568" y="3784"/>
                  </a:lnTo>
                  <a:lnTo>
                    <a:pt x="630" y="3748"/>
                  </a:lnTo>
                  <a:lnTo>
                    <a:pt x="696" y="3716"/>
                  </a:lnTo>
                  <a:lnTo>
                    <a:pt x="763" y="3689"/>
                  </a:lnTo>
                  <a:lnTo>
                    <a:pt x="833" y="3666"/>
                  </a:lnTo>
                  <a:lnTo>
                    <a:pt x="905" y="3648"/>
                  </a:lnTo>
                  <a:lnTo>
                    <a:pt x="979" y="3635"/>
                  </a:lnTo>
                  <a:lnTo>
                    <a:pt x="1054" y="3627"/>
                  </a:lnTo>
                  <a:lnTo>
                    <a:pt x="1131" y="3624"/>
                  </a:lnTo>
                  <a:lnTo>
                    <a:pt x="7315" y="3624"/>
                  </a:lnTo>
                  <a:lnTo>
                    <a:pt x="7392" y="3627"/>
                  </a:lnTo>
                  <a:lnTo>
                    <a:pt x="7467" y="3635"/>
                  </a:lnTo>
                  <a:lnTo>
                    <a:pt x="7541" y="3648"/>
                  </a:lnTo>
                  <a:lnTo>
                    <a:pt x="7613" y="3666"/>
                  </a:lnTo>
                  <a:lnTo>
                    <a:pt x="7683" y="3689"/>
                  </a:lnTo>
                  <a:lnTo>
                    <a:pt x="7750" y="3716"/>
                  </a:lnTo>
                  <a:lnTo>
                    <a:pt x="7816" y="3748"/>
                  </a:lnTo>
                  <a:lnTo>
                    <a:pt x="7878" y="3784"/>
                  </a:lnTo>
                  <a:lnTo>
                    <a:pt x="7939" y="3824"/>
                  </a:lnTo>
                  <a:lnTo>
                    <a:pt x="7996" y="3867"/>
                  </a:lnTo>
                  <a:lnTo>
                    <a:pt x="8050" y="3914"/>
                  </a:lnTo>
                  <a:lnTo>
                    <a:pt x="8101" y="3965"/>
                  </a:lnTo>
                  <a:lnTo>
                    <a:pt x="8148" y="4019"/>
                  </a:lnTo>
                  <a:lnTo>
                    <a:pt x="8191" y="4076"/>
                  </a:lnTo>
                  <a:lnTo>
                    <a:pt x="8231" y="4137"/>
                  </a:lnTo>
                  <a:lnTo>
                    <a:pt x="8267" y="4199"/>
                  </a:lnTo>
                  <a:lnTo>
                    <a:pt x="8299" y="4265"/>
                  </a:lnTo>
                  <a:lnTo>
                    <a:pt x="8326" y="4332"/>
                  </a:lnTo>
                  <a:lnTo>
                    <a:pt x="8349" y="4402"/>
                  </a:lnTo>
                  <a:lnTo>
                    <a:pt x="8367" y="4474"/>
                  </a:lnTo>
                  <a:lnTo>
                    <a:pt x="8380" y="4548"/>
                  </a:lnTo>
                  <a:lnTo>
                    <a:pt x="8388" y="4623"/>
                  </a:lnTo>
                  <a:lnTo>
                    <a:pt x="8391" y="4700"/>
                  </a:lnTo>
                  <a:lnTo>
                    <a:pt x="8391" y="9002"/>
                  </a:lnTo>
                  <a:lnTo>
                    <a:pt x="8388" y="9079"/>
                  </a:lnTo>
                  <a:lnTo>
                    <a:pt x="8380" y="9155"/>
                  </a:lnTo>
                  <a:lnTo>
                    <a:pt x="8367" y="9228"/>
                  </a:lnTo>
                  <a:lnTo>
                    <a:pt x="8349" y="9300"/>
                  </a:lnTo>
                  <a:lnTo>
                    <a:pt x="8326" y="9370"/>
                  </a:lnTo>
                  <a:lnTo>
                    <a:pt x="8299" y="9438"/>
                  </a:lnTo>
                  <a:lnTo>
                    <a:pt x="8267" y="9503"/>
                  </a:lnTo>
                  <a:lnTo>
                    <a:pt x="8231" y="9566"/>
                  </a:lnTo>
                  <a:lnTo>
                    <a:pt x="8191" y="9626"/>
                  </a:lnTo>
                  <a:lnTo>
                    <a:pt x="8148" y="9683"/>
                  </a:lnTo>
                  <a:lnTo>
                    <a:pt x="8101" y="9737"/>
                  </a:lnTo>
                  <a:lnTo>
                    <a:pt x="8050" y="9788"/>
                  </a:lnTo>
                  <a:lnTo>
                    <a:pt x="7996" y="9835"/>
                  </a:lnTo>
                  <a:lnTo>
                    <a:pt x="7939" y="9879"/>
                  </a:lnTo>
                  <a:lnTo>
                    <a:pt x="7878" y="9919"/>
                  </a:lnTo>
                  <a:lnTo>
                    <a:pt x="7816" y="9955"/>
                  </a:lnTo>
                  <a:lnTo>
                    <a:pt x="7750" y="9986"/>
                  </a:lnTo>
                  <a:lnTo>
                    <a:pt x="7683" y="10014"/>
                  </a:lnTo>
                  <a:lnTo>
                    <a:pt x="7613" y="10036"/>
                  </a:lnTo>
                  <a:lnTo>
                    <a:pt x="7541" y="10054"/>
                  </a:lnTo>
                  <a:lnTo>
                    <a:pt x="7467" y="10067"/>
                  </a:lnTo>
                  <a:lnTo>
                    <a:pt x="7392" y="10075"/>
                  </a:lnTo>
                  <a:lnTo>
                    <a:pt x="7315" y="10078"/>
                  </a:lnTo>
                  <a:lnTo>
                    <a:pt x="1131" y="10078"/>
                  </a:lnTo>
                  <a:lnTo>
                    <a:pt x="1054" y="10075"/>
                  </a:lnTo>
                  <a:lnTo>
                    <a:pt x="979" y="10067"/>
                  </a:lnTo>
                  <a:lnTo>
                    <a:pt x="905" y="10054"/>
                  </a:lnTo>
                  <a:lnTo>
                    <a:pt x="833" y="10036"/>
                  </a:lnTo>
                  <a:lnTo>
                    <a:pt x="763" y="10014"/>
                  </a:lnTo>
                  <a:lnTo>
                    <a:pt x="696" y="9986"/>
                  </a:lnTo>
                  <a:lnTo>
                    <a:pt x="630" y="9955"/>
                  </a:lnTo>
                  <a:lnTo>
                    <a:pt x="568" y="9919"/>
                  </a:lnTo>
                  <a:lnTo>
                    <a:pt x="507" y="9879"/>
                  </a:lnTo>
                  <a:lnTo>
                    <a:pt x="450" y="9835"/>
                  </a:lnTo>
                  <a:lnTo>
                    <a:pt x="396" y="9788"/>
                  </a:lnTo>
                  <a:lnTo>
                    <a:pt x="345" y="9737"/>
                  </a:lnTo>
                  <a:lnTo>
                    <a:pt x="298" y="9683"/>
                  </a:lnTo>
                  <a:lnTo>
                    <a:pt x="255" y="9626"/>
                  </a:lnTo>
                  <a:lnTo>
                    <a:pt x="215" y="9566"/>
                  </a:lnTo>
                  <a:lnTo>
                    <a:pt x="179" y="9503"/>
                  </a:lnTo>
                  <a:lnTo>
                    <a:pt x="147" y="9438"/>
                  </a:lnTo>
                  <a:lnTo>
                    <a:pt x="120" y="9370"/>
                  </a:lnTo>
                  <a:lnTo>
                    <a:pt x="97" y="9300"/>
                  </a:lnTo>
                  <a:lnTo>
                    <a:pt x="79" y="9228"/>
                  </a:lnTo>
                  <a:lnTo>
                    <a:pt x="66" y="9155"/>
                  </a:lnTo>
                  <a:lnTo>
                    <a:pt x="58" y="9079"/>
                  </a:lnTo>
                  <a:lnTo>
                    <a:pt x="55" y="9002"/>
                  </a:lnTo>
                  <a:lnTo>
                    <a:pt x="55" y="4700"/>
                  </a:lnTo>
                  <a:close/>
                </a:path>
              </a:pathLst>
            </a:custGeom>
            <a:noFill/>
            <a:ln w="5791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82526" y="8262288"/>
            <a:ext cx="4191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anose="020B0604020202020204" pitchFamily="34" charset="0"/>
                <a:ea typeface="Arial" panose="020B0604020202020204" pitchFamily="34" charset="0"/>
              </a:rPr>
              <a:t>Do you have a document, picture, or other example of the way you used this core competency?  If so, staple it to this page.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31419" y="4353234"/>
            <a:ext cx="51109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Arial" panose="020B0604020202020204" pitchFamily="34" charset="0"/>
              </a:rPr>
              <a:t>The Core Competency of Creative Thinking Core Competency asks students to develop new ideas and concepts. Think about the ways you used creative thinking in your classes today</a:t>
            </a:r>
            <a:r>
              <a:rPr lang="en-US" altLang="en-US" sz="1600" dirty="0">
                <a:latin typeface="Arial" panose="020B0604020202020204" pitchFamily="34" charset="0"/>
              </a:rPr>
              <a:t>, c</a:t>
            </a:r>
            <a:r>
              <a:rPr lang="en-US" altLang="en-US" sz="1600" dirty="0">
                <a:latin typeface="Arial" panose="020B0604020202020204" pitchFamily="34" charset="0"/>
                <a:ea typeface="Arial" panose="020B0604020202020204" pitchFamily="34" charset="0"/>
              </a:rPr>
              <a:t>hoose one of the Core Competencies listed above, and explain the ways you used it in the space below.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6733" y="1946925"/>
            <a:ext cx="523564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Arial" panose="020B0604020202020204" pitchFamily="34" charset="0"/>
              </a:rPr>
              <a:t>Which Creative Thinking Core Competencies did this activity focus</a:t>
            </a:r>
            <a:r>
              <a:rPr lang="en-US" altLang="en-US" sz="1600" dirty="0">
                <a:latin typeface="Arial" panose="020B0604020202020204" pitchFamily="34" charset="0"/>
              </a:rPr>
              <a:t> o</a:t>
            </a:r>
            <a:r>
              <a:rPr lang="en-US" altLang="en-US" sz="1600" dirty="0">
                <a:latin typeface="Arial" panose="020B0604020202020204" pitchFamily="34" charset="0"/>
                <a:ea typeface="Arial" panose="020B0604020202020204" pitchFamily="34" charset="0"/>
              </a:rPr>
              <a:t>n?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600" dirty="0">
                <a:latin typeface="Arial" panose="020B0604020202020204" pitchFamily="34" charset="0"/>
              </a:rPr>
              <a:t>I can get new ideas or build on other people’s ideas, to create new things within the constraints of a form, problem, or materials.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600" dirty="0">
                <a:latin typeface="Arial" panose="020B0604020202020204" pitchFamily="34" charset="0"/>
              </a:rPr>
              <a:t>I get ideas that are new to my peers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8757" y="420464"/>
            <a:ext cx="6279491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40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CREATIVE THINKING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CORE COMPETENCY LINKS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2526" y="276550"/>
            <a:ext cx="6395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______________			Advisory: 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89400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ADC6AE24CCC04BA873679B4C164CE9" ma:contentTypeVersion="4" ma:contentTypeDescription="Create a new document." ma:contentTypeScope="" ma:versionID="084be25265a40b9c00ddc38c0a2109e4">
  <xsd:schema xmlns:xsd="http://www.w3.org/2001/XMLSchema" xmlns:xs="http://www.w3.org/2001/XMLSchema" xmlns:p="http://schemas.microsoft.com/office/2006/metadata/properties" xmlns:ns2="08539c81-3c08-422b-a630-8083fbbcd2be" targetNamespace="http://schemas.microsoft.com/office/2006/metadata/properties" ma:root="true" ma:fieldsID="f18510eccc2244b7e68e9b2f95533ca1" ns2:_="">
    <xsd:import namespace="08539c81-3c08-422b-a630-8083fbbcd2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39c81-3c08-422b-a630-8083fbbcd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39C4E6-41FF-43AB-8202-909858C5AC70}"/>
</file>

<file path=customXml/itemProps2.xml><?xml version="1.0" encoding="utf-8"?>
<ds:datastoreItem xmlns:ds="http://schemas.openxmlformats.org/officeDocument/2006/customXml" ds:itemID="{590BF638-7B02-4B61-A451-3E376D9C6E8D}"/>
</file>

<file path=customXml/itemProps3.xml><?xml version="1.0" encoding="utf-8"?>
<ds:datastoreItem xmlns:ds="http://schemas.openxmlformats.org/officeDocument/2006/customXml" ds:itemID="{B8A94B52-752B-4911-814B-9877E6D0E63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</TotalTime>
  <Words>821</Words>
  <Application>Microsoft Macintosh PowerPoint</Application>
  <PresentationFormat>Letter Paper (8.5x11 in)</PresentationFormat>
  <Paragraphs>155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DJB BellyButton-Innie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Chilliwack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Foreman</dc:creator>
  <cp:lastModifiedBy>Janet Foreman</cp:lastModifiedBy>
  <cp:revision>30</cp:revision>
  <cp:lastPrinted>2017-12-01T18:04:07Z</cp:lastPrinted>
  <dcterms:created xsi:type="dcterms:W3CDTF">2017-11-30T16:57:28Z</dcterms:created>
  <dcterms:modified xsi:type="dcterms:W3CDTF">2020-03-13T17:10:17Z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0x010100E9ADC6AE24CCC04BA873679B4C164CE9</vt:lpwstr>
  </property>
</Properties>
</file>