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09"/>
  </p:normalViewPr>
  <p:slideViewPr>
    <p:cSldViewPr snapToGrid="0" snapToObjects="1">
      <p:cViewPr varScale="1">
        <p:scale>
          <a:sx n="82" d="100"/>
          <a:sy n="82" d="100"/>
        </p:scale>
        <p:origin x="2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3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3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0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9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1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3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5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3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0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98B38-2626-8D4F-A8FE-6BF1BCAC7385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FAAFD-2987-EA43-984D-F54208694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6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065" y="210065"/>
            <a:ext cx="6487297" cy="874858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5989" y="345989"/>
            <a:ext cx="2372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Name:_____________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5421" y="646228"/>
            <a:ext cx="4164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Video Documentary: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 Summary and Reflection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5989" y="1396314"/>
            <a:ext cx="6203092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Title of film: ________________________________________________________</a:t>
            </a:r>
          </a:p>
          <a:p>
            <a:r>
              <a:rPr lang="en-US" sz="1400" dirty="0">
                <a:latin typeface="Century Gothic" panose="020B0502020202020204" pitchFamily="34" charset="0"/>
              </a:rPr>
              <a:t>Year of release: _____________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Summary of what the film is about: 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989" y="3315951"/>
            <a:ext cx="6203092" cy="22467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Identify the following that are relevant in this film:</a:t>
            </a:r>
          </a:p>
          <a:p>
            <a:r>
              <a:rPr lang="en-US" sz="1400" dirty="0">
                <a:latin typeface="Century Gothic" panose="020B0502020202020204" pitchFamily="34" charset="0"/>
              </a:rPr>
              <a:t>(people, places, events, aspects of people, society, or nature) Describe the significance of each. 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989" y="5666475"/>
            <a:ext cx="6203092" cy="2893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List six facts that impressed you while you watched the film:</a:t>
            </a:r>
          </a:p>
          <a:p>
            <a:r>
              <a:rPr lang="en-US" sz="1400" dirty="0">
                <a:latin typeface="Century Gothic" panose="020B0502020202020204" pitchFamily="34" charset="0"/>
              </a:rPr>
              <a:t>1.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2.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3.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4.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5.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</a:rPr>
              <a:t>6.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92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065" y="210065"/>
            <a:ext cx="6487297" cy="874858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2167" y="568973"/>
            <a:ext cx="6203092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Describe something that you saw in this film that you had never seen before: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167" y="2768475"/>
            <a:ext cx="6203092" cy="18158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Describe anything in the film that seemed out of place or unconvincing?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2167" y="4864711"/>
            <a:ext cx="6203092" cy="20313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What is something that you think could make this film better? What could be added or removed?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2167" y="7176391"/>
            <a:ext cx="6203092" cy="16004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Would you recommend this documentary to anyone? Who do you think would enjoy it?</a:t>
            </a: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9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457200"/>
            <a:ext cx="5791200" cy="8153400"/>
          </a:xfrm>
          <a:prstGeom prst="rect">
            <a:avLst/>
          </a:prstGeom>
          <a:noFill/>
          <a:ln w="508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500" y="2286000"/>
            <a:ext cx="4953000" cy="954107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Title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 of film and year of release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2500" y="1084078"/>
            <a:ext cx="2019300" cy="677108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Name: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9041" y="730806"/>
            <a:ext cx="2303152" cy="1107996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3-2-1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1072" y="3505200"/>
            <a:ext cx="4953000" cy="1631216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3 THINGS I LEARNED: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____________________________________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____________________________________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8605" y="5486400"/>
            <a:ext cx="4953000" cy="1292662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2 INTERESTING FACTS: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___________________________________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013" y="7010400"/>
            <a:ext cx="4953000" cy="984885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1 QUESTION THAT I HAVE: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rington" panose="04040505050A02020702" pitchFamily="82" charset="0"/>
                <a:ea typeface="+mn-ea"/>
                <a:cs typeface="+mn-cs"/>
              </a:rPr>
              <a:t>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arrington" panose="04040505050A0202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17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ADC6AE24CCC04BA873679B4C164CE9" ma:contentTypeVersion="4" ma:contentTypeDescription="Create a new document." ma:contentTypeScope="" ma:versionID="084be25265a40b9c00ddc38c0a2109e4">
  <xsd:schema xmlns:xsd="http://www.w3.org/2001/XMLSchema" xmlns:xs="http://www.w3.org/2001/XMLSchema" xmlns:p="http://schemas.microsoft.com/office/2006/metadata/properties" xmlns:ns2="08539c81-3c08-422b-a630-8083fbbcd2be" targetNamespace="http://schemas.microsoft.com/office/2006/metadata/properties" ma:root="true" ma:fieldsID="f18510eccc2244b7e68e9b2f95533ca1" ns2:_="">
    <xsd:import namespace="08539c81-3c08-422b-a630-8083fbbcd2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39c81-3c08-422b-a630-8083fbbcd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F4F899-4333-4384-8750-FC210E1EE883}"/>
</file>

<file path=customXml/itemProps2.xml><?xml version="1.0" encoding="utf-8"?>
<ds:datastoreItem xmlns:ds="http://schemas.openxmlformats.org/officeDocument/2006/customXml" ds:itemID="{9D956DB7-BA44-4D6D-B712-45FFF1F994C0}"/>
</file>

<file path=customXml/itemProps3.xml><?xml version="1.0" encoding="utf-8"?>
<ds:datastoreItem xmlns:ds="http://schemas.openxmlformats.org/officeDocument/2006/customXml" ds:itemID="{8CD1FE0B-AD08-4491-BF78-F164430EE8A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178</Words>
  <Application>Microsoft Macintosh PowerPoint</Application>
  <PresentationFormat>Letter Paper (8.5x11 in)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Harrington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Foreman</dc:creator>
  <cp:lastModifiedBy>Janet Foreman</cp:lastModifiedBy>
  <cp:revision>1</cp:revision>
  <dcterms:created xsi:type="dcterms:W3CDTF">2020-03-13T16:58:38Z</dcterms:created>
  <dcterms:modified xsi:type="dcterms:W3CDTF">2020-03-13T16:59:58Z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0x010100E9ADC6AE24CCC04BA873679B4C164CE9</vt:lpwstr>
  </property>
</Properties>
</file>